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6477000" cy="1295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Biofeedback therapy</a:t>
            </a:r>
            <a:br>
              <a:rPr lang="en-US" dirty="0" smtClean="0"/>
            </a:br>
            <a:r>
              <a:rPr lang="en-US" sz="2800" dirty="0" smtClean="0"/>
              <a:t>propounded by john </a:t>
            </a:r>
            <a:r>
              <a:rPr lang="en-US" sz="2800" dirty="0" err="1" smtClean="0"/>
              <a:t>basmajian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3886200"/>
            <a:ext cx="5486400" cy="175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dirty="0" err="1" smtClean="0"/>
              <a:t>Dr.Pushpa</a:t>
            </a:r>
            <a:r>
              <a:rPr lang="en-US" dirty="0" smtClean="0"/>
              <a:t> </a:t>
            </a:r>
            <a:r>
              <a:rPr lang="en-US" dirty="0" err="1" smtClean="0"/>
              <a:t>Mishra</a:t>
            </a:r>
            <a:endParaRPr lang="en-US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Social work </a:t>
            </a:r>
          </a:p>
          <a:p>
            <a:r>
              <a:rPr lang="en-US" dirty="0" smtClean="0"/>
              <a:t>Jain </a:t>
            </a:r>
            <a:r>
              <a:rPr lang="en-US" dirty="0" err="1" smtClean="0"/>
              <a:t>vishva</a:t>
            </a:r>
            <a:r>
              <a:rPr lang="en-US" dirty="0" smtClean="0"/>
              <a:t> </a:t>
            </a:r>
            <a:r>
              <a:rPr lang="en-US" dirty="0" err="1" smtClean="0"/>
              <a:t>bharti</a:t>
            </a:r>
            <a:r>
              <a:rPr lang="en-US" dirty="0" smtClean="0"/>
              <a:t> </a:t>
            </a:r>
            <a:r>
              <a:rPr lang="en-US" dirty="0" err="1" smtClean="0"/>
              <a:t>institute,Ladnun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Concept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This is a technique of improvement of health by controlling certain bodily processes that normally happen involuntary such as heart rate, blood pressure, muscle tension and skin temperature.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of biofeedback therapy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To enhance a persons ’s awareness of physical  reactions to  physical emotional and psychological stress.</a:t>
            </a:r>
          </a:p>
          <a:p>
            <a:r>
              <a:rPr lang="en-US" dirty="0" smtClean="0"/>
              <a:t>Their influence on their own physiological responses.</a:t>
            </a:r>
          </a:p>
          <a:p>
            <a:r>
              <a:rPr lang="en-US" dirty="0" smtClean="0"/>
              <a:t>To develop the self regulation skills.</a:t>
            </a:r>
          </a:p>
          <a:p>
            <a:r>
              <a:rPr lang="en-US" dirty="0" smtClean="0"/>
              <a:t>Play a role on improving health and well being.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Feedback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Electroencephalogram(EEG)-monitor the activity of brain.</a:t>
            </a:r>
          </a:p>
          <a:p>
            <a:r>
              <a:rPr lang="en-US" dirty="0" smtClean="0"/>
              <a:t>Electromyogram(EMG)-Measure muscle tension</a:t>
            </a:r>
          </a:p>
          <a:p>
            <a:r>
              <a:rPr lang="en-US" dirty="0" smtClean="0"/>
              <a:t>Galvanic skin response –measure the activities of sweat glands. useful in treating emotional disorders such as phobias, anxiety and stuttering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Relaxation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Deep breathing </a:t>
            </a:r>
          </a:p>
          <a:p>
            <a:r>
              <a:rPr lang="en-US" dirty="0" smtClean="0"/>
              <a:t>Progressive muscles relaxation</a:t>
            </a:r>
          </a:p>
          <a:p>
            <a:r>
              <a:rPr lang="en-US" dirty="0" smtClean="0"/>
              <a:t>Concentrating on a specific image </a:t>
            </a:r>
          </a:p>
          <a:p>
            <a:r>
              <a:rPr lang="en-US" dirty="0" smtClean="0"/>
              <a:t>Mindfulness meditation</a:t>
            </a:r>
          </a:p>
          <a:p>
            <a:r>
              <a:rPr lang="en-US" dirty="0" smtClean="0"/>
              <a:t>Auditory and visual cues.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biofeedback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dirty="0" smtClean="0"/>
              <a:t>Chronic pain</a:t>
            </a:r>
          </a:p>
          <a:p>
            <a:r>
              <a:rPr lang="en-US" dirty="0" smtClean="0"/>
              <a:t>Headaches and </a:t>
            </a:r>
            <a:r>
              <a:rPr lang="en-US" dirty="0" smtClean="0"/>
              <a:t>migraine</a:t>
            </a:r>
            <a:endParaRPr lang="en-US" dirty="0" smtClean="0"/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Urinary incontinence</a:t>
            </a:r>
          </a:p>
          <a:p>
            <a:r>
              <a:rPr lang="en-US" dirty="0" smtClean="0"/>
              <a:t>High blood pressure</a:t>
            </a:r>
          </a:p>
          <a:p>
            <a:r>
              <a:rPr lang="en-US" dirty="0" smtClean="0"/>
              <a:t>Asthma</a:t>
            </a:r>
          </a:p>
          <a:p>
            <a:r>
              <a:rPr lang="en-US" dirty="0" smtClean="0"/>
              <a:t>Autism</a:t>
            </a:r>
          </a:p>
          <a:p>
            <a:r>
              <a:rPr lang="en-US" dirty="0" smtClean="0"/>
              <a:t>Back pain</a:t>
            </a:r>
          </a:p>
          <a:p>
            <a:r>
              <a:rPr lang="en-US" dirty="0" smtClean="0"/>
              <a:t>Constipation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smtClean="0"/>
              <a:t>insomnia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-11430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en-US" sz="4800" dirty="0" smtClean="0"/>
              <a:t>Thank</a:t>
            </a:r>
            <a:r>
              <a:rPr lang="en-US" dirty="0" smtClean="0"/>
              <a:t> </a:t>
            </a:r>
            <a:r>
              <a:rPr lang="en-US" sz="4000" dirty="0" smtClean="0"/>
              <a:t>you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171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Biofeedback therapy propounded by john basmajian </vt:lpstr>
      <vt:lpstr>Concept </vt:lpstr>
      <vt:lpstr>Purpose of biofeedback therapy </vt:lpstr>
      <vt:lpstr>Feedback technique</vt:lpstr>
      <vt:lpstr>Relaxation exercise</vt:lpstr>
      <vt:lpstr>Benefits of biofeedback therapy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Biofeedback therapy propounded by john basmajian </dc:title>
  <dc:creator>Pushpa</dc:creator>
  <cp:lastModifiedBy>Pushpa</cp:lastModifiedBy>
  <cp:revision>15</cp:revision>
  <dcterms:created xsi:type="dcterms:W3CDTF">2006-08-16T00:00:00Z</dcterms:created>
  <dcterms:modified xsi:type="dcterms:W3CDTF">2020-07-04T04:31:32Z</dcterms:modified>
</cp:coreProperties>
</file>